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51" r:id="rId3"/>
    <p:sldId id="356" r:id="rId4"/>
    <p:sldId id="359" r:id="rId5"/>
    <p:sldId id="361" r:id="rId6"/>
    <p:sldId id="362" r:id="rId7"/>
    <p:sldId id="357" r:id="rId8"/>
    <p:sldId id="360" r:id="rId9"/>
    <p:sldId id="355" r:id="rId10"/>
    <p:sldId id="3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83839"/>
    <a:srgbClr val="5A5A5C"/>
    <a:srgbClr val="C8D932"/>
    <a:srgbClr val="A77C38"/>
    <a:srgbClr val="124548"/>
    <a:srgbClr val="3B6CB9"/>
    <a:srgbClr val="6388B9"/>
    <a:srgbClr val="86A9B9"/>
    <a:srgbClr val="FCF64A"/>
    <a:srgbClr val="9D9D9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6732" autoAdjust="0"/>
  </p:normalViewPr>
  <p:slideViewPr>
    <p:cSldViewPr snapToGrid="0" snapToObjects="1">
      <p:cViewPr>
        <p:scale>
          <a:sx n="100" d="100"/>
          <a:sy n="100" d="100"/>
        </p:scale>
        <p:origin x="-112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4BA6-4B34-CA42-826A-DE2951CDF35D}" type="datetimeFigureOut">
              <a:rPr lang="en-US" smtClean="0"/>
              <a:pPr/>
              <a:t>4/3/12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39F5-74B2-3C48-93EC-312A04997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1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Mashing up multiple data sources</a:t>
            </a:r>
          </a:p>
          <a:p>
            <a:pPr marL="0" indent="0" algn="l">
              <a:buNone/>
            </a:pPr>
            <a:r>
              <a:rPr lang="en-US" dirty="0" smtClean="0"/>
              <a:t>Performance issues</a:t>
            </a:r>
          </a:p>
          <a:p>
            <a:pPr marL="0" indent="0" algn="l">
              <a:buNone/>
            </a:pPr>
            <a:r>
              <a:rPr lang="en-US" dirty="0" smtClean="0"/>
              <a:t>Add slides showing performance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82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r>
              <a:rPr lang="en-US" baseline="0" dirty="0" smtClean="0"/>
              <a:t> based on a SQL-like syntax which exports all data to 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141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using</a:t>
            </a:r>
            <a:r>
              <a:rPr lang="en-US" baseline="0" dirty="0" smtClean="0"/>
              <a:t> the web endpoint you would make HTTP GET requests to the API endpoint, inserting your query in the request.  A JSON response will be returned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51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download the standalone server version of </a:t>
            </a:r>
            <a:r>
              <a:rPr lang="en-US" dirty="0" err="1" smtClean="0"/>
              <a:t>ql.io</a:t>
            </a:r>
            <a:r>
              <a:rPr lang="en-US" dirty="0" smtClean="0"/>
              <a:t>, it will sit on top of your existing node server (or within your node applications) and be able to query your internal</a:t>
            </a:r>
            <a:r>
              <a:rPr lang="en-US" baseline="0" dirty="0" smtClean="0"/>
              <a:t> data and/or external data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39F5-74B2-3C48-93EC-312A04997F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33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-185404" y="1195931"/>
            <a:ext cx="8380356" cy="1260815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10" y="13960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0510" y="5006225"/>
            <a:ext cx="3559803" cy="1724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puxl_black_right_nob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91300" y="43053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35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0509" y="1600200"/>
            <a:ext cx="856629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-185404" y="325093"/>
            <a:ext cx="9094170" cy="890012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0509" y="378843"/>
            <a:ext cx="8611301" cy="7620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210" y="6444403"/>
            <a:ext cx="400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X.Commerce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</a:rPr>
              <a:t> (eBay Inc.)  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  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1600" baseline="0" dirty="0" err="1" smtClean="0">
                <a:solidFill>
                  <a:schemeClr val="bg1">
                    <a:lumMod val="85000"/>
                  </a:schemeClr>
                </a:solidFill>
              </a:rPr>
              <a:t>www.x.com</a:t>
            </a:r>
            <a:endParaRPr lang="en-US" sz="1600" baseline="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 descr="puxl_black_right_nob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6000" y="50800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961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15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5A5A5C"/>
            </a:gs>
            <a:gs pos="100000">
              <a:srgbClr val="9D9D9D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210" y="14087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ql.io</a:t>
            </a:r>
            <a:r>
              <a:rPr lang="en-US" dirty="0" smtClean="0"/>
              <a:t> and Open Source Querying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Get </a:t>
            </a:r>
            <a:r>
              <a:rPr lang="en-US" dirty="0"/>
              <a:t>More from APIs with Less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0510" y="4521200"/>
            <a:ext cx="5276990" cy="2247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dirty="0" smtClean="0"/>
              <a:t>Jonathan LeBlanc</a:t>
            </a:r>
          </a:p>
          <a:p>
            <a:pPr lvl="0" algn="l"/>
            <a:r>
              <a:rPr lang="en-US" dirty="0" smtClean="0"/>
              <a:t>Developer Evangelist: </a:t>
            </a:r>
            <a:r>
              <a:rPr lang="en-US" dirty="0" err="1" smtClean="0"/>
              <a:t>X.commerce</a:t>
            </a:r>
            <a:endParaRPr lang="en-US" dirty="0" smtClean="0"/>
          </a:p>
          <a:p>
            <a:pPr lvl="0" algn="l"/>
            <a:r>
              <a:rPr lang="en-US" dirty="0" smtClean="0"/>
              <a:t>Email: </a:t>
            </a:r>
            <a:r>
              <a:rPr lang="en-US" dirty="0" err="1" smtClean="0"/>
              <a:t>jleblanc@x.com</a:t>
            </a:r>
            <a:endParaRPr lang="en-US" dirty="0" smtClean="0"/>
          </a:p>
          <a:p>
            <a:pPr lvl="0" algn="l"/>
            <a:r>
              <a:rPr lang="en-US" dirty="0" smtClean="0"/>
              <a:t>Twitter: @</a:t>
            </a:r>
            <a:r>
              <a:rPr lang="en-US" dirty="0" err="1" smtClean="0"/>
              <a:t>jcleblanc</a:t>
            </a:r>
            <a:endParaRPr lang="en-US" dirty="0" smtClean="0"/>
          </a:p>
          <a:p>
            <a:pPr lvl="0" algn="l"/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jcleblanc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210" y="14087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Thanks Everyone!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http://</a:t>
            </a:r>
            <a:r>
              <a:rPr lang="en-US" dirty="0" err="1"/>
              <a:t>slidesha.re</a:t>
            </a:r>
            <a:r>
              <a:rPr lang="en-US" dirty="0"/>
              <a:t>/qlio_where_2012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0510" y="4521200"/>
            <a:ext cx="5276990" cy="2247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dirty="0" smtClean="0"/>
              <a:t>Jonathan LeBlanc</a:t>
            </a:r>
          </a:p>
          <a:p>
            <a:pPr lvl="0" algn="l"/>
            <a:r>
              <a:rPr lang="en-US" dirty="0" smtClean="0"/>
              <a:t>Developer Evangelist: </a:t>
            </a:r>
            <a:r>
              <a:rPr lang="en-US" dirty="0" err="1" smtClean="0"/>
              <a:t>X.commerce</a:t>
            </a:r>
            <a:endParaRPr lang="en-US" dirty="0" smtClean="0"/>
          </a:p>
          <a:p>
            <a:pPr lvl="0" algn="l"/>
            <a:r>
              <a:rPr lang="en-US" dirty="0" smtClean="0"/>
              <a:t>Email: </a:t>
            </a:r>
            <a:r>
              <a:rPr lang="en-US" dirty="0" err="1" smtClean="0"/>
              <a:t>jleblanc@x.com</a:t>
            </a:r>
            <a:endParaRPr lang="en-US" dirty="0" smtClean="0"/>
          </a:p>
          <a:p>
            <a:pPr lvl="0" algn="l"/>
            <a:r>
              <a:rPr lang="en-US" dirty="0" smtClean="0"/>
              <a:t>Twitter: @</a:t>
            </a:r>
            <a:r>
              <a:rPr lang="en-US" dirty="0" err="1" smtClean="0"/>
              <a:t>jcleblanc</a:t>
            </a:r>
            <a:endParaRPr lang="en-US" dirty="0" smtClean="0"/>
          </a:p>
          <a:p>
            <a:pPr lvl="0" algn="l"/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jcleblanc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61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The Problem is API Overload</a:t>
            </a:r>
            <a:endParaRPr lang="en-US" dirty="0"/>
          </a:p>
        </p:txBody>
      </p:sp>
      <p:pic>
        <p:nvPicPr>
          <p:cNvPr id="5" name="Picture 4" descr="1333259983_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00" y="2616200"/>
            <a:ext cx="2400300" cy="24003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0" y="1397000"/>
            <a:ext cx="3314700" cy="5232400"/>
            <a:chOff x="3810000" y="1397000"/>
            <a:chExt cx="3314700" cy="5232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2900" y="1549400"/>
              <a:ext cx="1206500" cy="1206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000" y="2755900"/>
              <a:ext cx="774700" cy="774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600" y="4559300"/>
              <a:ext cx="2070100" cy="20701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397000"/>
              <a:ext cx="1358900" cy="13589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38900" y="1549400"/>
            <a:ext cx="2705100" cy="4610100"/>
            <a:chOff x="6438900" y="1549400"/>
            <a:chExt cx="2705100" cy="4610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6210" y="1549400"/>
              <a:ext cx="1625600" cy="1625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900" y="3797300"/>
              <a:ext cx="1130300" cy="1130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900" y="3403600"/>
              <a:ext cx="1308100" cy="13081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5384800"/>
              <a:ext cx="774700" cy="7747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59100" y="2933700"/>
            <a:ext cx="3276600" cy="1625600"/>
            <a:chOff x="2959100" y="2933700"/>
            <a:chExt cx="3276600" cy="1625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100" y="2933700"/>
              <a:ext cx="1625600" cy="16256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959100" y="3746500"/>
              <a:ext cx="1533536" cy="0"/>
            </a:xfrm>
            <a:prstGeom prst="straightConnector1">
              <a:avLst/>
            </a:prstGeom>
            <a:ln w="63500">
              <a:solidFill>
                <a:schemeClr val="bg1">
                  <a:alpha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56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Open Standard Foundation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13814"/>
            <a:ext cx="5334000" cy="1409700"/>
          </a:xfrm>
          <a:prstGeom prst="rect">
            <a:avLst/>
          </a:prstGeom>
          <a:ln>
            <a:noFill/>
          </a:ln>
          <a:effectLst>
            <a:outerShdw blurRad="50800" dir="2700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Using the System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75200" y="1978227"/>
            <a:ext cx="3390899" cy="3174700"/>
            <a:chOff x="4775200" y="1978227"/>
            <a:chExt cx="3390899" cy="3174700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775200" y="1978227"/>
              <a:ext cx="3390899" cy="7363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 smtClean="0">
                  <a:effectLst>
                    <a:outerShdw blurRad="12700" dir="2700000" algn="tl" rotWithShape="0">
                      <a:srgbClr val="383839"/>
                    </a:outerShdw>
                  </a:effectLst>
                </a:rPr>
                <a:t>Standalone Server</a:t>
              </a:r>
              <a:endParaRPr lang="en-US" b="1" dirty="0">
                <a:solidFill>
                  <a:srgbClr val="FAB722"/>
                </a:solidFill>
                <a:effectLst>
                  <a:outerShdw blurRad="12700" dir="2700000" algn="tl" rotWithShape="0">
                    <a:srgbClr val="383839"/>
                  </a:outerShdw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2714527"/>
              <a:ext cx="2438400" cy="24384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08113" y="1978227"/>
            <a:ext cx="3203524" cy="3174700"/>
            <a:chOff x="908113" y="1978227"/>
            <a:chExt cx="3203524" cy="317470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908113" y="1978227"/>
              <a:ext cx="3203524" cy="7363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 smtClean="0">
                  <a:effectLst>
                    <a:outerShdw blurRad="12700" dir="2700000" algn="tl" rotWithShape="0">
                      <a:srgbClr val="383839"/>
                    </a:outerShdw>
                  </a:effectLst>
                </a:rPr>
                <a:t>Web Endpoint</a:t>
              </a:r>
              <a:endParaRPr lang="en-US" b="1" dirty="0">
                <a:solidFill>
                  <a:srgbClr val="FAB722"/>
                </a:solidFill>
                <a:effectLst>
                  <a:outerShdw blurRad="12700" dir="2700000" algn="tl" rotWithShape="0">
                    <a:srgbClr val="383839"/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2714527"/>
              <a:ext cx="24384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4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</a:t>
            </a:r>
            <a:r>
              <a:rPr lang="en-US" dirty="0" err="1" smtClean="0"/>
              <a:t>Quering</a:t>
            </a:r>
            <a:r>
              <a:rPr lang="en-US" dirty="0" smtClean="0"/>
              <a:t> the Web Endpoint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809" y="2082800"/>
            <a:ext cx="8934591" cy="281940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879600" y="1943100"/>
            <a:ext cx="7200900" cy="362426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AB722"/>
                </a:solidFill>
              </a:rPr>
              <a:t>HTTP GET</a:t>
            </a:r>
          </a:p>
          <a:p>
            <a:pPr marL="0" indent="0">
              <a:buNone/>
            </a:pPr>
            <a:r>
              <a:rPr lang="en-US" sz="4000" dirty="0"/>
              <a:t>http://</a:t>
            </a:r>
            <a:r>
              <a:rPr lang="en-US" sz="4000" dirty="0" err="1"/>
              <a:t>ql.io</a:t>
            </a:r>
            <a:r>
              <a:rPr lang="en-US" sz="4000" dirty="0"/>
              <a:t>/</a:t>
            </a:r>
            <a:r>
              <a:rPr lang="en-US" sz="4000" dirty="0" err="1"/>
              <a:t>q?s</a:t>
            </a:r>
            <a:r>
              <a:rPr lang="en-US" sz="4000" dirty="0" smtClean="0"/>
              <a:t>=QUERY</a:t>
            </a: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2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Using the Standalone Server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02399" y="2232227"/>
            <a:ext cx="2133601" cy="2309668"/>
            <a:chOff x="6502399" y="2232227"/>
            <a:chExt cx="2133601" cy="2309668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6502399" y="2232227"/>
              <a:ext cx="2133601" cy="7363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 smtClean="0">
                  <a:effectLst>
                    <a:outerShdw blurRad="12700" dir="2700000" algn="tl" rotWithShape="0">
                      <a:srgbClr val="383839"/>
                    </a:outerShdw>
                  </a:effectLst>
                </a:rPr>
                <a:t>Node Host</a:t>
              </a:r>
              <a:endParaRPr lang="en-US" b="1" dirty="0">
                <a:solidFill>
                  <a:srgbClr val="FAB722"/>
                </a:solidFill>
                <a:effectLst>
                  <a:outerShdw blurRad="12700" dir="2700000" algn="tl" rotWithShape="0">
                    <a:srgbClr val="383839"/>
                  </a:outerShdw>
                </a:effectLst>
              </a:endParaRPr>
            </a:p>
          </p:txBody>
        </p:sp>
        <p:pic>
          <p:nvPicPr>
            <p:cNvPr id="14" name="Picture 13" descr="1333208639_Drive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43700" y="2865495"/>
              <a:ext cx="1676400" cy="16764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530599" y="2232227"/>
            <a:ext cx="2946400" cy="2309668"/>
            <a:chOff x="3530599" y="2232227"/>
            <a:chExt cx="2946400" cy="230966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584836" y="3716396"/>
              <a:ext cx="892163" cy="0"/>
            </a:xfrm>
            <a:prstGeom prst="straightConnector1">
              <a:avLst/>
            </a:prstGeom>
            <a:ln w="63500">
              <a:solidFill>
                <a:schemeClr val="bg1">
                  <a:alpha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3530599" y="2232227"/>
              <a:ext cx="1825637" cy="2309668"/>
              <a:chOff x="3530599" y="2232227"/>
              <a:chExt cx="1825637" cy="2309668"/>
            </a:xfrm>
          </p:grpSpPr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3530599" y="2232227"/>
                <a:ext cx="1825637" cy="7363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b="1" dirty="0" err="1" smtClean="0">
                    <a:effectLst>
                      <a:outerShdw blurRad="12700" dir="2700000" algn="tl" rotWithShape="0">
                        <a:srgbClr val="383839"/>
                      </a:outerShdw>
                    </a:effectLst>
                  </a:rPr>
                  <a:t>ql.io</a:t>
                </a:r>
                <a:endParaRPr lang="en-US" b="1" dirty="0">
                  <a:solidFill>
                    <a:srgbClr val="FAB722"/>
                  </a:solidFill>
                  <a:effectLst>
                    <a:outerShdw blurRad="12700" dir="2700000" algn="tl" rotWithShape="0">
                      <a:srgbClr val="383839"/>
                    </a:outerShdw>
                  </a:effectLst>
                </a:endParaRPr>
              </a:p>
            </p:txBody>
          </p:sp>
          <p:pic>
            <p:nvPicPr>
              <p:cNvPr id="17" name="Picture 16" descr="1333208645_HardDriv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79836" y="2865495"/>
                <a:ext cx="1676400" cy="16764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47701" y="1394327"/>
            <a:ext cx="2832098" cy="4660600"/>
            <a:chOff x="647701" y="1394327"/>
            <a:chExt cx="2832098" cy="4660600"/>
          </a:xfrm>
        </p:grpSpPr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647701" y="1394327"/>
              <a:ext cx="1612900" cy="7363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b="1" dirty="0" smtClean="0">
                  <a:effectLst>
                    <a:outerShdw blurRad="12700" dir="2700000" algn="tl" rotWithShape="0">
                      <a:srgbClr val="383839"/>
                    </a:outerShdw>
                  </a:effectLst>
                </a:rPr>
                <a:t>Data (internal)</a:t>
              </a:r>
              <a:endParaRPr lang="en-US" sz="2400" b="1" dirty="0">
                <a:solidFill>
                  <a:srgbClr val="FAB722"/>
                </a:solidFill>
                <a:effectLst>
                  <a:outerShdw blurRad="12700" dir="2700000" algn="tl" rotWithShape="0">
                    <a:srgbClr val="383839"/>
                  </a:outerShdw>
                </a:effectLst>
              </a:endParaRP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647701" y="5318627"/>
              <a:ext cx="1612900" cy="7363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b="1" dirty="0" smtClean="0">
                  <a:effectLst>
                    <a:outerShdw blurRad="12700" dir="2700000" algn="tl" rotWithShape="0">
                      <a:srgbClr val="383839"/>
                    </a:outerShdw>
                  </a:effectLst>
                </a:rPr>
                <a:t>Data (external)</a:t>
              </a:r>
              <a:endParaRPr lang="en-US" sz="2400" b="1" dirty="0">
                <a:solidFill>
                  <a:srgbClr val="FAB722"/>
                </a:solidFill>
                <a:effectLst>
                  <a:outerShdw blurRad="12700" dir="2700000" algn="tl" rotWithShape="0">
                    <a:srgbClr val="383839"/>
                  </a:outerShdw>
                </a:effectLst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574936" y="2968677"/>
              <a:ext cx="904863" cy="747719"/>
            </a:xfrm>
            <a:prstGeom prst="straightConnector1">
              <a:avLst/>
            </a:prstGeom>
            <a:ln w="63500">
              <a:solidFill>
                <a:schemeClr val="bg1">
                  <a:alpha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574937" y="3716396"/>
              <a:ext cx="904862" cy="865182"/>
            </a:xfrm>
            <a:prstGeom prst="straightConnector1">
              <a:avLst/>
            </a:prstGeom>
            <a:ln w="63500">
              <a:solidFill>
                <a:schemeClr val="bg1">
                  <a:alpha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3" y="2169368"/>
              <a:ext cx="1573218" cy="15732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3" y="3806086"/>
              <a:ext cx="1573218" cy="1573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2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09" y="2082800"/>
            <a:ext cx="8934591" cy="281940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1943100"/>
            <a:ext cx="8534400" cy="36242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AB722"/>
                </a:solidFill>
              </a:rPr>
              <a:t>create table </a:t>
            </a:r>
            <a:r>
              <a:rPr lang="en-US" sz="2800" dirty="0"/>
              <a:t>TABLE_NAME</a:t>
            </a:r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AB722"/>
                </a:solidFill>
              </a:rPr>
              <a:t>on select get from </a:t>
            </a:r>
            <a:r>
              <a:rPr lang="en-US" sz="2800" dirty="0"/>
              <a:t>"</a:t>
            </a:r>
            <a:r>
              <a:rPr lang="en-US" sz="2800" dirty="0" smtClean="0"/>
              <a:t>http://</a:t>
            </a:r>
            <a:r>
              <a:rPr lang="en-US" sz="2800" dirty="0" err="1" smtClean="0"/>
              <a:t>api.com</a:t>
            </a:r>
            <a:r>
              <a:rPr lang="en-US" sz="2800" dirty="0" smtClean="0"/>
              <a:t>/?val1={val1}"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AB722"/>
                </a:solidFill>
              </a:rPr>
              <a:t>using defaults</a:t>
            </a:r>
            <a:r>
              <a:rPr lang="en-US" sz="2800" dirty="0"/>
              <a:t> </a:t>
            </a:r>
            <a:r>
              <a:rPr lang="en-US" sz="2800" dirty="0" smtClean="0"/>
              <a:t>val1</a:t>
            </a:r>
            <a:r>
              <a:rPr lang="en-US" sz="2800" dirty="0"/>
              <a:t>="VALUE",</a:t>
            </a:r>
          </a:p>
          <a:p>
            <a:pPr marL="0" indent="0">
              <a:buNone/>
            </a:pPr>
            <a:r>
              <a:rPr lang="en-US" sz="2800" dirty="0"/>
              <a:t>                                 </a:t>
            </a:r>
            <a:r>
              <a:rPr lang="en-US" sz="2800" dirty="0" smtClean="0"/>
              <a:t>val2</a:t>
            </a:r>
            <a:r>
              <a:rPr lang="en-US" sz="2800" dirty="0"/>
              <a:t>="VALUE";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ql.io</a:t>
            </a:r>
            <a:r>
              <a:rPr lang="en-US" dirty="0"/>
              <a:t>: Create Tables to Add New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4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09" y="2311400"/>
            <a:ext cx="8934591" cy="226060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9300" y="1384300"/>
            <a:ext cx="6667500" cy="38782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AB7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AB72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AB722"/>
                </a:solidFill>
              </a:rPr>
              <a:t>select </a:t>
            </a:r>
            <a:r>
              <a:rPr lang="en-US" dirty="0">
                <a:solidFill>
                  <a:srgbClr val="FAB722"/>
                </a:solidFill>
              </a:rPr>
              <a:t>* from </a:t>
            </a:r>
            <a:r>
              <a:rPr lang="en-US" dirty="0"/>
              <a:t>TABLE_NAME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AB722"/>
                </a:solidFill>
              </a:rPr>
              <a:t>where</a:t>
            </a:r>
            <a:r>
              <a:rPr lang="en-US" dirty="0" smtClean="0"/>
              <a:t> val1</a:t>
            </a:r>
            <a:r>
              <a:rPr lang="en-US" dirty="0"/>
              <a:t>="</a:t>
            </a:r>
            <a:r>
              <a:rPr lang="en-US" dirty="0" smtClean="0"/>
              <a:t>VALUE" </a:t>
            </a:r>
          </a:p>
          <a:p>
            <a:pPr marL="0" indent="0">
              <a:buNone/>
            </a:pPr>
            <a:r>
              <a:rPr lang="en-US" dirty="0">
                <a:solidFill>
                  <a:srgbClr val="FAB722"/>
                </a:solidFill>
              </a:rPr>
              <a:t> </a:t>
            </a:r>
            <a:r>
              <a:rPr lang="en-US" dirty="0" smtClean="0">
                <a:solidFill>
                  <a:srgbClr val="FAB722"/>
                </a:solidFill>
              </a:rPr>
              <a:t>     and</a:t>
            </a:r>
            <a:r>
              <a:rPr lang="en-US" dirty="0" smtClean="0"/>
              <a:t> val2=</a:t>
            </a:r>
            <a:r>
              <a:rPr lang="en-US" dirty="0"/>
              <a:t>"VALUE"</a:t>
            </a:r>
            <a:r>
              <a:rPr lang="en-US" dirty="0" smtClean="0"/>
              <a:t>;</a:t>
            </a:r>
            <a:endParaRPr lang="en-US" dirty="0">
              <a:solidFill>
                <a:srgbClr val="FAB7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ql.io</a:t>
            </a:r>
            <a:r>
              <a:rPr lang="en-US" dirty="0"/>
              <a:t>: Obtain Data From New Tables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6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ql.io</a:t>
            </a:r>
            <a:r>
              <a:rPr lang="en-US" dirty="0" smtClean="0"/>
              <a:t>: The Link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260600"/>
            <a:ext cx="4699000" cy="2336800"/>
          </a:xfrm>
          <a:prstGeom prst="rect">
            <a:avLst/>
          </a:prstGeom>
          <a:effectLst>
            <a:outerShdw blurRad="50800" dir="2700000" algn="tl" rotWithShape="0">
              <a:schemeClr val="tx1"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4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xl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puxl_blue.potx</Template>
  <TotalTime>12121</TotalTime>
  <Words>298</Words>
  <Application>Microsoft Macintosh PowerPoint</Application>
  <PresentationFormat>On-screen Show (4:3)</PresentationFormat>
  <Paragraphs>51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puxl_blue</vt:lpstr>
      <vt:lpstr>ql.io and Open Source Querying</vt:lpstr>
      <vt:lpstr>ql.io: The Problem is API Overload</vt:lpstr>
      <vt:lpstr>ql.io: Open Standard Foundation</vt:lpstr>
      <vt:lpstr>ql.io: Using the System</vt:lpstr>
      <vt:lpstr>ql.io: Quering the Web Endpoint</vt:lpstr>
      <vt:lpstr>ql.io: Using the Standalone Server</vt:lpstr>
      <vt:lpstr>ql.io: Create Tables to Add New Data</vt:lpstr>
      <vt:lpstr>ql.io: Obtain Data From New Tables</vt:lpstr>
      <vt:lpstr>ql.io: The Link</vt:lpstr>
      <vt:lpstr>Thanks Everyone!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Leblanc, Jonathan(jleblanc)</dc:creator>
  <cp:lastModifiedBy>Sophia DeMartini</cp:lastModifiedBy>
  <cp:revision>342</cp:revision>
  <dcterms:created xsi:type="dcterms:W3CDTF">2012-04-03T18:19:16Z</dcterms:created>
  <dcterms:modified xsi:type="dcterms:W3CDTF">2012-04-03T18:21:35Z</dcterms:modified>
</cp:coreProperties>
</file>